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4.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5.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6.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7.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0.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21.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22.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3.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24.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6.xml" ContentType="application/vnd.openxmlformats-officedocument.theme+xml"/>
  <Override PartName="/ppt/slideLayouts/slideLayout557.xml" ContentType="application/vnd.openxmlformats-officedocument.presentationml.slideLayout+xml"/>
  <Override PartName="/ppt/theme/theme2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2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29.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30.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theme/theme31.xml" ContentType="application/vnd.openxmlformats-officedocument.theme+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32.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33.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34.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5.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3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theme/theme37.xml" ContentType="application/vnd.openxmlformats-officedocument.theme+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8.xml" ContentType="application/vnd.openxmlformats-officedocument.theme+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36" r:id="rId13"/>
    <p:sldMasterId id="2147483969" r:id="rId14"/>
    <p:sldMasterId id="2147484002" r:id="rId15"/>
    <p:sldMasterId id="2147484035" r:id="rId16"/>
    <p:sldMasterId id="2147484054" r:id="rId17"/>
    <p:sldMasterId id="2147484074" r:id="rId18"/>
    <p:sldMasterId id="2147484093" r:id="rId19"/>
    <p:sldMasterId id="2147484113" r:id="rId20"/>
    <p:sldMasterId id="2147484133" r:id="rId21"/>
    <p:sldMasterId id="2147484152" r:id="rId22"/>
    <p:sldMasterId id="2147484172" r:id="rId23"/>
    <p:sldMasterId id="2147484191" r:id="rId24"/>
    <p:sldMasterId id="2147484211" r:id="rId25"/>
    <p:sldMasterId id="2147484228" r:id="rId26"/>
    <p:sldMasterId id="2147484245" r:id="rId27"/>
    <p:sldMasterId id="2147484247" r:id="rId28"/>
    <p:sldMasterId id="2147484264" r:id="rId29"/>
    <p:sldMasterId id="2147484281" r:id="rId30"/>
    <p:sldMasterId id="2147484301" r:id="rId31"/>
    <p:sldMasterId id="2147484321" r:id="rId32"/>
    <p:sldMasterId id="2147484340" r:id="rId33"/>
    <p:sldMasterId id="2147484360" r:id="rId34"/>
    <p:sldMasterId id="2147484379" r:id="rId35"/>
    <p:sldMasterId id="2147484399" r:id="rId36"/>
    <p:sldMasterId id="2147484429" r:id="rId37"/>
    <p:sldMasterId id="2147484449" r:id="rId38"/>
    <p:sldMasterId id="2147484468" r:id="rId39"/>
  </p:sldMasterIdLst>
  <p:notesMasterIdLst>
    <p:notesMasterId r:id="rId45"/>
  </p:notesMasterIdLst>
  <p:sldIdLst>
    <p:sldId id="424" r:id="rId40"/>
    <p:sldId id="268" r:id="rId41"/>
    <p:sldId id="422" r:id="rId42"/>
    <p:sldId id="326" r:id="rId43"/>
    <p:sldId id="42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729" autoAdjust="0"/>
  </p:normalViewPr>
  <p:slideViewPr>
    <p:cSldViewPr snapToGrid="0">
      <p:cViewPr varScale="1">
        <p:scale>
          <a:sx n="88" d="100"/>
          <a:sy n="88" d="100"/>
        </p:scale>
        <p:origin x="558" y="96"/>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3.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4.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08/10/2013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end of day 1 looks the same as the start of day 2. The trainer should tease out of the agenda slides following, what the key learning points are, and contextualize these items for the attendees. There is also an explicit call for questions and dialogue before continuing.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85193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2817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0689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725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10/8/2013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85585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4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2.wdp"/></Relationships>
</file>

<file path=ppt/slideLayouts/_rels/slideLayout4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4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1.xml"/><Relationship Id="rId4" Type="http://schemas.microsoft.com/office/2007/relationships/hdphoto" Target="../media/hdphoto1.wdp"/></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2.xml"/><Relationship Id="rId4" Type="http://schemas.microsoft.com/office/2007/relationships/hdphoto" Target="../media/hdphoto2.wdp"/></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2.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3.xml"/><Relationship Id="rId4" Type="http://schemas.microsoft.com/office/2007/relationships/hdphoto" Target="../media/hdphoto2.wdp"/></Relationships>
</file>

<file path=ppt/slideLayouts/_rels/slideLayout4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4.xml"/><Relationship Id="rId4" Type="http://schemas.microsoft.com/office/2007/relationships/hdphoto" Target="../media/hdphoto2.wdp"/></Relationships>
</file>

<file path=ppt/slideLayouts/_rels/slideLayout5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5.xml"/><Relationship Id="rId4" Type="http://schemas.microsoft.com/office/2007/relationships/hdphoto" Target="../media/hdphoto1.wdp"/></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5.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8.xml"/><Relationship Id="rId4" Type="http://schemas.microsoft.com/office/2007/relationships/hdphoto" Target="../media/hdphoto1.wdp"/></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5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6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6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6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5.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5.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7.xml"/><Relationship Id="rId4" Type="http://schemas.microsoft.com/office/2007/relationships/hdphoto" Target="../media/hdphoto2.wdp"/></Relationships>
</file>

<file path=ppt/slideLayouts/_rels/slideLayout7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7.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7.xml"/></Relationships>
</file>

<file path=ppt/slideLayouts/_rels/slideLayout7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8.xml"/><Relationship Id="rId4"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8.xml"/><Relationship Id="rId4" Type="http://schemas.microsoft.com/office/2007/relationships/hdphoto" Target="../media/hdphoto1.wdp"/></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8.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8.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9.xml"/><Relationship Id="rId4" Type="http://schemas.openxmlformats.org/officeDocument/2006/relationships/tags" Target="../tags/tag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73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3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095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87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054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59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93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32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917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7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232132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3862754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27591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6666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7537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4153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3324077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813080473"/>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71032893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22372364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74976867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276175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17109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69634"/>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42822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5653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3056143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432682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4218640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530637976"/>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62848418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553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90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97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7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12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3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2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220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85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313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627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5048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91722015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2085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328171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55318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736288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320680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953305924"/>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28799685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1069664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9177987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00670617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610866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717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341469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742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34356777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03770367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32775106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31083397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19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8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03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53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52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540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176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517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5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20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221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90251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565470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3799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29359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554671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746817"/>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138356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6018894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84741095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36179350"/>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11589231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8294786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3419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8890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500536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56171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9257013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3638689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654155224"/>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425939587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024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962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43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90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7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6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346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11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2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41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980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3317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512791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796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16040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226795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07677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755748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8841327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692807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242881266"/>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67698547"/>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3607091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959756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46207"/>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589712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97155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650662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954725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9028" y="6433851"/>
            <a:ext cx="1196685" cy="138112"/>
          </a:xfrm>
          <a:prstGeom prst="rect">
            <a:avLst/>
          </a:prstGeom>
        </p:spPr>
      </p:pic>
      <p:sp>
        <p:nvSpPr>
          <p:cNvPr id="5" name="Rectangle 4"/>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8745" y="-8278"/>
            <a:ext cx="84622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5652" y="-8277"/>
            <a:ext cx="1666509"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2558" y="-8277"/>
            <a:ext cx="1666509" cy="834699"/>
          </a:xfrm>
          <a:prstGeom prst="rect">
            <a:avLst/>
          </a:prstGeom>
        </p:spPr>
      </p:pic>
    </p:spTree>
    <p:extLst>
      <p:ext uri="{BB962C8B-B14F-4D97-AF65-F5344CB8AC3E}">
        <p14:creationId xmlns:p14="http://schemas.microsoft.com/office/powerpoint/2010/main" val="2749446519"/>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2931" y="5358064"/>
            <a:ext cx="641304"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2279" y="6096496"/>
            <a:ext cx="985923"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932" y="2973723"/>
            <a:ext cx="2760922"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7500" y="4666647"/>
            <a:ext cx="971001"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792" y="1416637"/>
            <a:ext cx="3590618"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7162" y="6245091"/>
            <a:ext cx="1956347"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8822" y="4552447"/>
            <a:ext cx="2672291" cy="1103910"/>
          </a:xfrm>
          <a:prstGeom prst="rect">
            <a:avLst/>
          </a:prstGeom>
        </p:spPr>
      </p:pic>
      <p:sp>
        <p:nvSpPr>
          <p:cNvPr id="17" name="TextBox 16"/>
          <p:cNvSpPr txBox="1"/>
          <p:nvPr userDrawn="1"/>
        </p:nvSpPr>
        <p:spPr>
          <a:xfrm>
            <a:off x="2455081" y="6315956"/>
            <a:ext cx="2946097"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618" y="6132408"/>
            <a:ext cx="1478441"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7225" y="4463041"/>
            <a:ext cx="111426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5361" y="2862281"/>
            <a:ext cx="1052409" cy="1205812"/>
          </a:xfrm>
          <a:prstGeom prst="rect">
            <a:avLst/>
          </a:prstGeom>
        </p:spPr>
      </p:pic>
    </p:spTree>
    <p:extLst>
      <p:ext uri="{BB962C8B-B14F-4D97-AF65-F5344CB8AC3E}">
        <p14:creationId xmlns:p14="http://schemas.microsoft.com/office/powerpoint/2010/main" val="184059975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6055759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61977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1414207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69654144"/>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5568300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81537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9178096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33241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4457124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3659294"/>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043623889"/>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96872001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52079414"/>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89831057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05385051"/>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219406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495360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333256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7374858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9119068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7585298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4035394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05397509"/>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66822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7764829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8345638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59125802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6609440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661746088"/>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15809570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07704374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200765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4183636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4328914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53890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04178827"/>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3917604060"/>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77308516"/>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31918188"/>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81493"/>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43462897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9892841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7215931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210122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00099819"/>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704201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430463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81570014"/>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588904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1368593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8141879"/>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002316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2724339045"/>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9337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38564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33085168"/>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19003363"/>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737588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13929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39492163"/>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1852899"/>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14755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46261686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661791610"/>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332678614"/>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470655863"/>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8643863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603780548"/>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72361231"/>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55755958"/>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13394906"/>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2685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24156211"/>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401101104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208050686"/>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52358409"/>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88104869"/>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2236740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5601040"/>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90742997"/>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28117584"/>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961963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599767091"/>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614555029"/>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2279503676"/>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91865043"/>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50615104"/>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93545762"/>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845764938"/>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00060621"/>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66396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05109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249929948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281709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11804767"/>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74886"/>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043363144"/>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70441041"/>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7711106"/>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686653"/>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33951935"/>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4431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3394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43169"/>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28797377"/>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4451120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1106193"/>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81867075"/>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3250584707"/>
      </p:ext>
    </p:extLst>
  </p:cSld>
  <p:clrMapOvr>
    <a:masterClrMapping/>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246765"/>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56303565"/>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334672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68646274"/>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2887322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0230491"/>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06759237"/>
      </p:ext>
    </p:extLst>
  </p:cSld>
  <p:clrMapOvr>
    <a:masterClrMapping/>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8920650"/>
      </p:ext>
    </p:extLst>
  </p:cSld>
  <p:clrMapOvr>
    <a:masterClrMapping/>
  </p:clrMapOvr>
  <p:transition>
    <p:fade/>
  </p:transition>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0962889"/>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524271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15330660"/>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217675833"/>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8983355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40337031"/>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60899321"/>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8723393"/>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37971644"/>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57524444"/>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661878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618534"/>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1131649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37624"/>
            <a:ext cx="5455754" cy="1144929"/>
          </a:xfrm>
        </p:spPr>
        <p:txBody>
          <a:bodyPr/>
          <a:lstStyle>
            <a:lvl1pPr marL="0" indent="0">
              <a:buFont typeface="Arial" pitchFamily="34" charset="0"/>
              <a:buNone/>
              <a:defRPr sz="2400">
                <a:solidFill>
                  <a:schemeClr val="bg1">
                    <a:alpha val="98000"/>
                  </a:schemeClr>
                </a:solidFill>
                <a:latin typeface="Segoe UI Light" pitchFamily="34" charset="0"/>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61794148"/>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107839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8285988" y="1993330"/>
            <a:ext cx="2278821" cy="219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465807"/>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0290320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662747562"/>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000" b="0" i="0" u="none" strike="noStrike" kern="1200" cap="none" spc="-64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278044953"/>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48388216"/>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77764538"/>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57671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17878313"/>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07413542"/>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879669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2251963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977998"/>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25561676"/>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3706369"/>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5157058"/>
            <a:ext cx="7515594" cy="443198"/>
          </a:xfrm>
        </p:spPr>
        <p:txBody>
          <a:bodyPr/>
          <a:lstStyle>
            <a:lvl1pPr marL="0" indent="0">
              <a:buNone/>
              <a:defRPr lang="en-US" sz="3200" kern="1200" spc="-100" baseline="0" dirty="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075097" y="6364651"/>
            <a:ext cx="1596068" cy="268366"/>
          </a:xfrm>
          <a:prstGeom prst="rect">
            <a:avLst/>
          </a:prstGeom>
          <a:noFill/>
          <a:ln>
            <a:noFill/>
          </a:ln>
        </p:spPr>
      </p:pic>
      <p:pic>
        <p:nvPicPr>
          <p:cNvPr id="27" name="Picture 2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687" y="228600"/>
            <a:ext cx="2498478" cy="290338"/>
          </a:xfrm>
          <a:prstGeom prst="rect">
            <a:avLst/>
          </a:prstGeom>
        </p:spPr>
      </p:pic>
    </p:spTree>
    <p:extLst>
      <p:ext uri="{BB962C8B-B14F-4D97-AF65-F5344CB8AC3E}">
        <p14:creationId xmlns:p14="http://schemas.microsoft.com/office/powerpoint/2010/main" val="907770068"/>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6896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9561266"/>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89614220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68847110"/>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3976529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192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87522295"/>
      </p:ext>
    </p:extLst>
  </p:cSld>
  <p:clrMapOvr>
    <a:masterClrMapping/>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81493337"/>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1510"/>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957" y="2838266"/>
            <a:ext cx="2423129"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96538707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904379993"/>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527818261"/>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36176808"/>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60570412"/>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604666482"/>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85636974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7477385"/>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54552275"/>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24715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64263264"/>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mtClean="0">
                <a:solidFill>
                  <a:srgbClr val="292929"/>
                </a:solidFill>
              </a:rPr>
              <a:pPr defTabSz="914363"/>
              <a:t>10/8/2013</a:t>
            </a:fld>
            <a:endParaRPr lang="en-US">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lvl1pPr>
              <a:defRPr>
                <a:latin typeface="Consolas" pitchFamily="49" charset="0"/>
                <a:cs typeface="Consolas" pitchFamily="49" charset="0"/>
              </a:defRPr>
            </a:lvl1pPr>
          </a:lstStyle>
          <a:p>
            <a:pPr defTabSz="914363"/>
            <a:endParaRPr lang="en-US">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mtClean="0">
                <a:solidFill>
                  <a:srgbClr val="292929"/>
                </a:solidFill>
              </a:rPr>
              <a:pPr defTabSz="914363"/>
              <a:t>‹#›</a:t>
            </a:fld>
            <a:endParaRPr lang="en-US">
              <a:solidFill>
                <a:srgbClr val="292929"/>
              </a:solidFill>
            </a:endParaRPr>
          </a:p>
        </p:txBody>
      </p:sp>
    </p:spTree>
    <p:extLst>
      <p:ext uri="{BB962C8B-B14F-4D97-AF65-F5344CB8AC3E}">
        <p14:creationId xmlns:p14="http://schemas.microsoft.com/office/powerpoint/2010/main" val="65904536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446437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903953956"/>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54334588"/>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7355241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542957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3500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3256779686"/>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5320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26955122"/>
      </p:ext>
    </p:extLst>
  </p:cSld>
  <p:clrMapOvr>
    <a:masterClrMapping/>
  </p:clrMapOvr>
  <p:transition>
    <p:fade/>
  </p:transition>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3472206072"/>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771453899"/>
      </p:ext>
    </p:extLst>
  </p:cSld>
  <p:clrMapOvr>
    <a:masterClrMapping/>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21705880"/>
      </p:ext>
    </p:extLst>
  </p:cSld>
  <p:clrMapOvr>
    <a:masterClrMapping/>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028973875"/>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14852866"/>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73977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94020632"/>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33432359"/>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10642918"/>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384993212"/>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989051413"/>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9141693"/>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924625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612733116"/>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6736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92037902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861936644"/>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9331744"/>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761089111"/>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48778932"/>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16382388"/>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036694"/>
      </p:ext>
    </p:extLst>
  </p:cSld>
  <p:clrMapOvr>
    <a:masterClrMapping/>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9221933"/>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706" y="1690689"/>
            <a:ext cx="11158586" cy="1846659"/>
          </a:xfrm>
        </p:spPr>
        <p:txBody>
          <a:bodyPr/>
          <a:lstStyle>
            <a:lvl1pPr>
              <a:defRPr sz="2000"/>
            </a:lvl1pPr>
            <a:lvl2pPr marL="227013" indent="-6350">
              <a:defRPr sz="2000"/>
            </a:lvl2pPr>
            <a:lvl3pPr marL="463550" indent="-6350">
              <a:defRPr sz="2000"/>
            </a:lvl3pPr>
            <a:lvl4pPr marL="676275" indent="6350">
              <a:defRPr sz="2000"/>
            </a:lvl4pPr>
            <a:lvl5pPr marL="917575" indent="0">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433939"/>
      </p:ext>
    </p:extLst>
  </p:cSld>
  <p:clrMapOvr>
    <a:masterClrMapping/>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74844869"/>
      </p:ext>
    </p:extLst>
  </p:cSld>
  <p:clrMapOvr>
    <a:masterClrMapping/>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7219865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12975618"/>
      </p:ext>
    </p:extLst>
  </p:cSld>
  <p:clrMapOvr>
    <a:masterClrMapping/>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56144131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319531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607847"/>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108101429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20230"/>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06895262"/>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0042258"/>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3963140200"/>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371616702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1840553978"/>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07919482"/>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9446881"/>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66153772"/>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7" y="2834641"/>
            <a:ext cx="11158586"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297680"/>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88617704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06" y="2834640"/>
            <a:ext cx="11158586"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297680"/>
            <a:ext cx="7515594"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8517399"/>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06" y="1920240"/>
            <a:ext cx="11158586"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519489360"/>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338832140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6125639"/>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6"/>
            <a:ext cx="11158586" cy="2062103"/>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45503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Tree>
    <p:extLst>
      <p:ext uri="{BB962C8B-B14F-4D97-AF65-F5344CB8AC3E}">
        <p14:creationId xmlns:p14="http://schemas.microsoft.com/office/powerpoint/2010/main" val="2711109603"/>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261063"/>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2109813"/>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1408040878"/>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101613476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2458384776"/>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4049515507"/>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3808900"/>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792743"/>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62103"/>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609731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12814175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982329124"/>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648319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61912518"/>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9457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39380996"/>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66685134"/>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8069187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04446721"/>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10615601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80644100"/>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06040462"/>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5659462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27834630"/>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049674"/>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60521004"/>
      </p:ext>
    </p:extLst>
  </p:cSld>
  <p:clrMapOvr>
    <a:masterClrMapping/>
  </p:clrMapOvr>
  <p:transition>
    <p:fade/>
  </p:transition>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728345"/>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5984042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031471458"/>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8429060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405416058"/>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44389662"/>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94151797"/>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60222360"/>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5288990"/>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7376153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448168808"/>
      </p:ext>
    </p:extLst>
  </p:cSld>
  <p:clrMapOvr>
    <a:masterClrMapping/>
  </p:clrMapOvr>
  <p:transition>
    <p:fade/>
  </p:transition>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24694984"/>
      </p:ext>
    </p:extLst>
  </p:cSld>
  <p:clrMapOvr>
    <a:masterClrMapping/>
  </p:clrMapOvr>
  <p:transition>
    <p:fade/>
  </p:transition>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1475043983"/>
      </p:ext>
    </p:extLst>
  </p:cSld>
  <p:clrMapOvr>
    <a:masterClrMapping/>
  </p:clrMapOvr>
  <p:transition>
    <p:fade/>
  </p:transition>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2074615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296883196"/>
      </p:ext>
    </p:extLst>
  </p:cSld>
  <p:clrMapOvr>
    <a:masterClrMapping/>
  </p:clrMapOvr>
  <p:transition>
    <p:fade/>
  </p:transition>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610827484"/>
      </p:ext>
    </p:extLst>
  </p:cSld>
  <p:clrMapOvr>
    <a:masterClrMapping/>
  </p:clrMapOvr>
  <p:transition>
    <p:fade/>
  </p:transition>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23750328"/>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96085289"/>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2279332"/>
      </p:ext>
    </p:extLst>
  </p:cSld>
  <p:clrMapOvr>
    <a:masterClrMapping/>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29755917"/>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48" y="1463675"/>
            <a:ext cx="11158586" cy="89255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48732151"/>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864282181"/>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028928425"/>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9351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582737952"/>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998234377"/>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975777909"/>
      </p:ext>
    </p:extLst>
  </p:cSld>
  <p:clrMapOvr>
    <a:masterClrMapping/>
  </p:clrMapOvr>
  <p:transition>
    <p:fade/>
  </p:transition>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034058505"/>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49554562"/>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3490179155"/>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206626789"/>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126312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1234077638"/>
      </p:ext>
    </p:extLst>
  </p:cSld>
  <p:clrMapOvr>
    <a:masterClrMapping/>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0201528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19466171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71502320"/>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122437529"/>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309723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93430694"/>
      </p:ext>
    </p:extLst>
  </p:cSld>
  <p:clrMapOvr>
    <a:masterClrMapping/>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2" y="4612343"/>
            <a:ext cx="5455754"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050970426"/>
      </p:ext>
    </p:extLst>
  </p:cSld>
  <p:clrMapOvr>
    <a:masterClrMapping/>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64648434"/>
      </p:ext>
    </p:extLst>
  </p:cSld>
  <p:clrMapOvr>
    <a:masterClrMapping/>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75627136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1835967679"/>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4"/>
            <a:ext cx="5487829"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05759068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799467677"/>
      </p:ext>
    </p:extLst>
  </p:cSld>
  <p:clrMapOvr>
    <a:masterClrMapping/>
  </p:clrMapOvr>
  <p:transition>
    <p:fade/>
  </p:transition>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3355373580"/>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6" y="6372549"/>
            <a:ext cx="1682359" cy="195501"/>
          </a:xfrm>
          <a:prstGeom prst="rect">
            <a:avLst/>
          </a:prstGeom>
        </p:spPr>
      </p:pic>
    </p:spTree>
    <p:extLst>
      <p:ext uri="{BB962C8B-B14F-4D97-AF65-F5344CB8AC3E}">
        <p14:creationId xmlns:p14="http://schemas.microsoft.com/office/powerpoint/2010/main" val="2104764489"/>
      </p:ext>
    </p:extLst>
  </p:cSld>
  <p:clrMapOvr>
    <a:masterClrMapping/>
  </p:clrMapOvr>
  <p:transition>
    <p:fade/>
  </p:transition>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3"/>
            <a:ext cx="6947121"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852141321"/>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865913545"/>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5"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1614745765"/>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3"/>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4515531"/>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3552387346"/>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2"/>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4"/>
            <a:ext cx="4206384"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8"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4"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506887722"/>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3467678"/>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1"/>
            <a:ext cx="2507213" cy="291353"/>
          </a:xfrm>
          <a:prstGeom prst="rect">
            <a:avLst/>
          </a:prstGeom>
        </p:spPr>
      </p:pic>
    </p:spTree>
    <p:extLst>
      <p:ext uri="{BB962C8B-B14F-4D97-AF65-F5344CB8AC3E}">
        <p14:creationId xmlns:p14="http://schemas.microsoft.com/office/powerpoint/2010/main" val="3374050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4"/>
            <a:ext cx="1117600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82847920"/>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3"/>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2"/>
            <a:ext cx="2498478" cy="290339"/>
          </a:xfrm>
          <a:prstGeom prst="rect">
            <a:avLst/>
          </a:prstGeom>
        </p:spPr>
      </p:pic>
    </p:spTree>
    <p:extLst>
      <p:ext uri="{BB962C8B-B14F-4D97-AF65-F5344CB8AC3E}">
        <p14:creationId xmlns:p14="http://schemas.microsoft.com/office/powerpoint/2010/main" val="2775935619"/>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273184"/>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38501657"/>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612342342"/>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318286957"/>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09238161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34399376"/>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18187831"/>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73272418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38436997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1266262357"/>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18167237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1393081508"/>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3269562432"/>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4180337962"/>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2688160158"/>
      </p:ext>
    </p:extLst>
  </p:cSld>
  <p:clrMapOvr>
    <a:masterClrMapping/>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4053004485"/>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997646667"/>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90813571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660686"/>
      </p:ext>
    </p:extLst>
  </p:cSld>
  <p:clrMapOvr>
    <a:masterClrMapping/>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5867707"/>
      </p:ext>
    </p:extLst>
  </p:cSld>
  <p:clrMapOvr>
    <a:masterClrMapping/>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6" y="2824391"/>
            <a:ext cx="11158585"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7" y="4297687"/>
            <a:ext cx="5455754"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199389829"/>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713" y="2834643"/>
            <a:ext cx="11158585"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297687"/>
            <a:ext cx="7515594"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9"/>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148064130"/>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713" y="1920243"/>
            <a:ext cx="11158585"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6"/>
            <a:ext cx="2507213" cy="291353"/>
          </a:xfrm>
          <a:prstGeom prst="rect">
            <a:avLst/>
          </a:prstGeom>
        </p:spPr>
      </p:pic>
    </p:spTree>
    <p:extLst>
      <p:ext uri="{BB962C8B-B14F-4D97-AF65-F5344CB8AC3E}">
        <p14:creationId xmlns:p14="http://schemas.microsoft.com/office/powerpoint/2010/main" val="548105120"/>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8"/>
            <a:ext cx="6947121"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174077953"/>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79"/>
            <a:ext cx="11158585"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3211510355"/>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256" y="1463680"/>
            <a:ext cx="11158585"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213941"/>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437700266"/>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50108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806723419"/>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8003" y="2266804"/>
            <a:ext cx="5486400"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3335" y="1442880"/>
            <a:ext cx="5487829"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156224424"/>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1"/>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594540581"/>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20"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sz="1900">
              <a:solidFill>
                <a:srgbClr val="292929"/>
              </a:solidFill>
            </a:endParaRPr>
          </a:p>
        </p:txBody>
      </p:sp>
    </p:spTree>
    <p:extLst>
      <p:ext uri="{BB962C8B-B14F-4D97-AF65-F5344CB8AC3E}">
        <p14:creationId xmlns:p14="http://schemas.microsoft.com/office/powerpoint/2010/main" val="2795752936"/>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9"/>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83818121"/>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2827407461"/>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7"/>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80"/>
            <a:ext cx="4206384"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9"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sz="1900">
                <a:solidFill>
                  <a:srgbClr val="292929"/>
                </a:solidFill>
              </a:endParaRPr>
            </a:p>
          </p:txBody>
        </p:sp>
      </p:grpSp>
    </p:spTree>
    <p:extLst>
      <p:ext uri="{BB962C8B-B14F-4D97-AF65-F5344CB8AC3E}">
        <p14:creationId xmlns:p14="http://schemas.microsoft.com/office/powerpoint/2010/main" val="115093774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458332541"/>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86945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800"/>
            <a:ext cx="11151917"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91805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17323"/>
            <a:ext cx="11151917"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92251539"/>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64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64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240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2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2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6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232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77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7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520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5" y="3452039"/>
            <a:ext cx="6486922"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7" y="5482009"/>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10906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7"/>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770634929"/>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154657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97"/>
              <a:endParaRPr lang="en-US" sz="1900">
                <a:solidFill>
                  <a:srgbClr val="5F5F5F"/>
                </a:solidFill>
              </a:endParaRPr>
            </a:p>
          </p:txBody>
        </p:sp>
      </p:grpSp>
      <p:sp>
        <p:nvSpPr>
          <p:cNvPr id="3" name="Subtitle 2"/>
          <p:cNvSpPr>
            <a:spLocks noGrp="1"/>
          </p:cNvSpPr>
          <p:nvPr>
            <p:ph type="subTitle" idx="1" hasCustomPrompt="1"/>
          </p:nvPr>
        </p:nvSpPr>
        <p:spPr>
          <a:xfrm>
            <a:off x="3475626" y="3419856"/>
            <a:ext cx="695125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79876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234274"/>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7587854"/>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820571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2131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755053792"/>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4505026"/>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58913516"/>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2"/>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8821839"/>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660691"/>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93827"/>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2"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6"/>
            <a:ext cx="11155093"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679570"/>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54946"/>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50" y="1447800"/>
            <a:ext cx="11151917"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96081883"/>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1"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3" y="4612345"/>
            <a:ext cx="5455754"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32464310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570503883"/>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1649163425"/>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1"/>
            <a:ext cx="5487829"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1"/>
            <a:ext cx="5487829"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999116805"/>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266798"/>
            <a:ext cx="5486400"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2875"/>
            <a:ext cx="5487829"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229637355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3242103288"/>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0835487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4"/>
            <a:ext cx="6947121"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1"/>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323290208"/>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1888435189"/>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6" y="2008095"/>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sz="1900">
              <a:solidFill>
                <a:srgbClr val="292929"/>
              </a:solidFill>
            </a:endParaRPr>
          </a:p>
        </p:txBody>
      </p:sp>
    </p:spTree>
    <p:extLst>
      <p:ext uri="{BB962C8B-B14F-4D97-AF65-F5344CB8AC3E}">
        <p14:creationId xmlns:p14="http://schemas.microsoft.com/office/powerpoint/2010/main" val="988822377"/>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666963379"/>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751684587"/>
      </p:ext>
    </p:extLst>
  </p:cSld>
  <p:clrMapOvr>
    <a:masterClrMapping/>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9" y="144780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9" y="5630475"/>
            <a:ext cx="4206384"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9" y="4160523"/>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5" y="1905001"/>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sz="1900">
                <a:solidFill>
                  <a:srgbClr val="292929"/>
                </a:solidFill>
              </a:endParaRPr>
            </a:p>
          </p:txBody>
        </p:sp>
      </p:grpSp>
    </p:spTree>
    <p:extLst>
      <p:ext uri="{BB962C8B-B14F-4D97-AF65-F5344CB8AC3E}">
        <p14:creationId xmlns:p14="http://schemas.microsoft.com/office/powerpoint/2010/main" val="962083888"/>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5" y="1905003"/>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2"/>
            <a:ext cx="2507213" cy="291353"/>
          </a:xfrm>
          <a:prstGeom prst="rect">
            <a:avLst/>
          </a:prstGeom>
        </p:spPr>
      </p:pic>
    </p:spTree>
    <p:extLst>
      <p:ext uri="{BB962C8B-B14F-4D97-AF65-F5344CB8AC3E}">
        <p14:creationId xmlns:p14="http://schemas.microsoft.com/office/powerpoint/2010/main" val="2633984759"/>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2" y="3140275"/>
            <a:ext cx="3547400" cy="577452"/>
          </a:xfrm>
          <a:prstGeom prst="rect">
            <a:avLst/>
          </a:prstGeom>
          <a:noFill/>
          <a:ln>
            <a:noFill/>
          </a:ln>
        </p:spPr>
      </p:pic>
      <p:sp>
        <p:nvSpPr>
          <p:cNvPr id="3" name="Text Box 3"/>
          <p:cNvSpPr txBox="1">
            <a:spLocks noChangeArrowheads="1"/>
          </p:cNvSpPr>
          <p:nvPr userDrawn="1"/>
        </p:nvSpPr>
        <p:spPr bwMode="blackWhite">
          <a:xfrm>
            <a:off x="508002" y="6083575"/>
            <a:ext cx="1117600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46754795"/>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3"/>
            <a:ext cx="7515594"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1" y="228603"/>
            <a:ext cx="2498478" cy="290339"/>
          </a:xfrm>
          <a:prstGeom prst="rect">
            <a:avLst/>
          </a:prstGeom>
        </p:spPr>
      </p:pic>
    </p:spTree>
    <p:extLst>
      <p:ext uri="{BB962C8B-B14F-4D97-AF65-F5344CB8AC3E}">
        <p14:creationId xmlns:p14="http://schemas.microsoft.com/office/powerpoint/2010/main" val="207558239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198450"/>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0" y="1447799"/>
            <a:ext cx="11151917"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7981006"/>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86114955"/>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03129285"/>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152012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1808372"/>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8602040"/>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5781386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42149526"/>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6765037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111745202"/>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399179252"/>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916347300"/>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94372233"/>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4108466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745147806"/>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5948112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52214815"/>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0251917"/>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37038038"/>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8" cy="712851"/>
          </a:xfrm>
        </p:spPr>
        <p:txBody>
          <a:bodyPr/>
          <a:lstStyle>
            <a:lvl1pPr marL="0" indent="0">
              <a:spcBef>
                <a:spcPts val="0"/>
              </a:spcBef>
              <a:spcAft>
                <a:spcPts val="675"/>
              </a:spcAft>
              <a:buNone/>
              <a:defRPr sz="2999"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24917858"/>
      </p:ext>
    </p:extLst>
  </p:cSld>
  <p:clrMapOvr>
    <a:masterClrMapping/>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56771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4"/>
            <a:ext cx="11151918" cy="1500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9091945"/>
      </p:ext>
    </p:extLst>
  </p:cSld>
  <p:clrMapOvr>
    <a:masterClrMapping/>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4"/>
            <a:ext cx="11151918" cy="150006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74173"/>
      </p:ext>
    </p:extLst>
  </p:cSld>
  <p:clrMapOvr>
    <a:masterClrMapping/>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94087306"/>
      </p:ext>
    </p:extLst>
  </p:cSld>
  <p:clrMapOvr>
    <a:masterClrMapping/>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8379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5340825"/>
      </p:ext>
    </p:extLst>
  </p:cSld>
  <p:clrMapOvr>
    <a:masterClrMapping/>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4"/>
            <a:ext cx="11151918" cy="150006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 y="6238876"/>
            <a:ext cx="12192001" cy="619126"/>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93227301"/>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567717"/>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2" y="3886202"/>
            <a:ext cx="8534400" cy="332322"/>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609601" y="6356350"/>
            <a:ext cx="2844800" cy="365125"/>
          </a:xfrm>
          <a:prstGeom prst="rect">
            <a:avLst/>
          </a:prstGeom>
        </p:spPr>
        <p:txBody>
          <a:bodyPr/>
          <a:lstStyle/>
          <a:p>
            <a:fld id="{E40CCAD6-371C-4043-9A93-CB19AC28A452}" type="datetimeFigureOut">
              <a:rPr lang="en-GB">
                <a:solidFill>
                  <a:srgbClr val="000000"/>
                </a:solidFill>
              </a:rPr>
              <a:pPr/>
              <a:t>08/10/2013</a:t>
            </a:fld>
            <a:endParaRPr lang="en-GB">
              <a:solidFill>
                <a:srgbClr val="000000"/>
              </a:solidFill>
            </a:endParaRPr>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GB">
              <a:solidFill>
                <a:srgbClr val="000000"/>
              </a:solidFill>
            </a:endParaRPr>
          </a:p>
        </p:txBody>
      </p:sp>
      <p:sp>
        <p:nvSpPr>
          <p:cNvPr id="6" name="Slide Number Placeholder 5"/>
          <p:cNvSpPr>
            <a:spLocks noGrp="1"/>
          </p:cNvSpPr>
          <p:nvPr>
            <p:ph type="sldNum" sz="quarter" idx="12"/>
          </p:nvPr>
        </p:nvSpPr>
        <p:spPr>
          <a:xfrm>
            <a:off x="8737601" y="6356350"/>
            <a:ext cx="2844800" cy="365125"/>
          </a:xfrm>
          <a:prstGeom prst="rect">
            <a:avLst/>
          </a:prstGeom>
        </p:spPr>
        <p:txBody>
          <a:bodyPr/>
          <a:lstStyle/>
          <a:p>
            <a:fld id="{F140845E-2269-4C1E-A9FA-EBF94E211345}" type="slidenum">
              <a:rPr lang="en-GB">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2942149009"/>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8" y="228602"/>
            <a:ext cx="11151918" cy="747596"/>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1" indent="-342797">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1" y="1"/>
          <a:ext cx="158791" cy="158750"/>
        </p:xfrm>
        <a:graphic>
          <a:graphicData uri="http://schemas.openxmlformats.org/presentationml/2006/ole">
            <mc:AlternateContent xmlns:mc="http://schemas.openxmlformats.org/markup-compatibility/2006">
              <mc:Choice xmlns:v="urn:schemas-microsoft-com:vml" Requires="v">
                <p:oleObj spid="_x0000_s317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 y="1"/>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ctr" anchorCtr="0" compatLnSpc="1">
            <a:prstTxWarp prst="textNoShape">
              <a:avLst/>
            </a:prstTxWarp>
          </a:bodyPr>
          <a:lstStyle/>
          <a:p>
            <a:pPr algn="ctr" defTabSz="91351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5" tIns="41138" rIns="82275" bIns="41138"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04669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theme" Target="../theme/theme12.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3.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theme" Target="../theme/theme14.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theme" Target="../theme/theme15.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19" Type="http://schemas.openxmlformats.org/officeDocument/2006/relationships/theme" Target="../theme/theme16.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theme" Target="../theme/theme1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theme" Target="../theme/theme1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theme" Target="../theme/theme19.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39.xml"/><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theme" Target="../theme/theme2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theme" Target="../theme/theme2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18" Type="http://schemas.openxmlformats.org/officeDocument/2006/relationships/slideLayout" Target="../slideLayouts/slideLayout48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17" Type="http://schemas.openxmlformats.org/officeDocument/2006/relationships/slideLayout" Target="../slideLayouts/slideLayout485.xml"/><Relationship Id="rId2" Type="http://schemas.openxmlformats.org/officeDocument/2006/relationships/slideLayout" Target="../slideLayouts/slideLayout470.xml"/><Relationship Id="rId16" Type="http://schemas.openxmlformats.org/officeDocument/2006/relationships/slideLayout" Target="../slideLayouts/slideLayout484.xml"/><Relationship Id="rId20" Type="http://schemas.openxmlformats.org/officeDocument/2006/relationships/theme" Target="../theme/theme22.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5" Type="http://schemas.openxmlformats.org/officeDocument/2006/relationships/slideLayout" Target="../slideLayouts/slideLayout483.xml"/><Relationship Id="rId10" Type="http://schemas.openxmlformats.org/officeDocument/2006/relationships/slideLayout" Target="../slideLayouts/slideLayout478.xml"/><Relationship Id="rId19" Type="http://schemas.openxmlformats.org/officeDocument/2006/relationships/slideLayout" Target="../slideLayouts/slideLayout487.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slideLayout" Target="../slideLayouts/slideLayout48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95.xml"/><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3" Type="http://schemas.openxmlformats.org/officeDocument/2006/relationships/slideLayout" Target="../slideLayouts/slideLayout490.xml"/><Relationship Id="rId7" Type="http://schemas.openxmlformats.org/officeDocument/2006/relationships/slideLayout" Target="../slideLayouts/slideLayout494.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5" Type="http://schemas.openxmlformats.org/officeDocument/2006/relationships/slideLayout" Target="../slideLayouts/slideLayout492.xml"/><Relationship Id="rId15" Type="http://schemas.openxmlformats.org/officeDocument/2006/relationships/slideLayout" Target="../slideLayouts/slideLayout502.xml"/><Relationship Id="rId10" Type="http://schemas.openxmlformats.org/officeDocument/2006/relationships/slideLayout" Target="../slideLayouts/slideLayout497.xml"/><Relationship Id="rId19" Type="http://schemas.openxmlformats.org/officeDocument/2006/relationships/theme" Target="../theme/theme23.xml"/><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18" Type="http://schemas.openxmlformats.org/officeDocument/2006/relationships/slideLayout" Target="../slideLayouts/slideLayout523.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17" Type="http://schemas.openxmlformats.org/officeDocument/2006/relationships/slideLayout" Target="../slideLayouts/slideLayout522.xml"/><Relationship Id="rId2" Type="http://schemas.openxmlformats.org/officeDocument/2006/relationships/slideLayout" Target="../slideLayouts/slideLayout507.xml"/><Relationship Id="rId16" Type="http://schemas.openxmlformats.org/officeDocument/2006/relationships/slideLayout" Target="../slideLayouts/slideLayout521.xml"/><Relationship Id="rId20" Type="http://schemas.openxmlformats.org/officeDocument/2006/relationships/theme" Target="../theme/theme24.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19" Type="http://schemas.openxmlformats.org/officeDocument/2006/relationships/slideLayout" Target="../slideLayouts/slideLayout524.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32.xml"/><Relationship Id="rId13" Type="http://schemas.openxmlformats.org/officeDocument/2006/relationships/slideLayout" Target="../slideLayouts/slideLayout537.xml"/><Relationship Id="rId18" Type="http://schemas.openxmlformats.org/officeDocument/2006/relationships/image" Target="../media/image17.png"/><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slideLayout" Target="../slideLayouts/slideLayout536.xml"/><Relationship Id="rId17" Type="http://schemas.openxmlformats.org/officeDocument/2006/relationships/theme" Target="../theme/theme25.xml"/><Relationship Id="rId2" Type="http://schemas.openxmlformats.org/officeDocument/2006/relationships/slideLayout" Target="../slideLayouts/slideLayout526.xml"/><Relationship Id="rId16" Type="http://schemas.openxmlformats.org/officeDocument/2006/relationships/slideLayout" Target="../slideLayouts/slideLayout540.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5" Type="http://schemas.openxmlformats.org/officeDocument/2006/relationships/slideLayout" Target="../slideLayouts/slideLayout539.xml"/><Relationship Id="rId10" Type="http://schemas.openxmlformats.org/officeDocument/2006/relationships/slideLayout" Target="../slideLayouts/slideLayout534.xml"/><Relationship Id="rId19" Type="http://schemas.microsoft.com/office/2007/relationships/hdphoto" Target="../media/hdphoto2.wdp"/><Relationship Id="rId4" Type="http://schemas.openxmlformats.org/officeDocument/2006/relationships/slideLayout" Target="../slideLayouts/slideLayout528.xml"/><Relationship Id="rId9" Type="http://schemas.openxmlformats.org/officeDocument/2006/relationships/slideLayout" Target="../slideLayouts/slideLayout533.xml"/><Relationship Id="rId14" Type="http://schemas.openxmlformats.org/officeDocument/2006/relationships/slideLayout" Target="../slideLayouts/slideLayout53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image" Target="../media/image17.png"/><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theme" Target="../theme/theme26.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10" Type="http://schemas.openxmlformats.org/officeDocument/2006/relationships/slideLayout" Target="../slideLayouts/slideLayout550.xml"/><Relationship Id="rId19" Type="http://schemas.microsoft.com/office/2007/relationships/hdphoto" Target="../media/hdphoto2.wdp"/><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55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18" Type="http://schemas.openxmlformats.org/officeDocument/2006/relationships/image" Target="../media/image17.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theme" Target="../theme/theme28.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10" Type="http://schemas.openxmlformats.org/officeDocument/2006/relationships/slideLayout" Target="../slideLayouts/slideLayout567.xml"/><Relationship Id="rId19" Type="http://schemas.microsoft.com/office/2007/relationships/hdphoto" Target="../media/hdphoto2.wdp"/><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81.xml"/><Relationship Id="rId13" Type="http://schemas.openxmlformats.org/officeDocument/2006/relationships/slideLayout" Target="../slideLayouts/slideLayout586.xml"/><Relationship Id="rId18" Type="http://schemas.openxmlformats.org/officeDocument/2006/relationships/image" Target="../media/image17.png"/><Relationship Id="rId3" Type="http://schemas.openxmlformats.org/officeDocument/2006/relationships/slideLayout" Target="../slideLayouts/slideLayout576.xml"/><Relationship Id="rId7" Type="http://schemas.openxmlformats.org/officeDocument/2006/relationships/slideLayout" Target="../slideLayouts/slideLayout580.xml"/><Relationship Id="rId12" Type="http://schemas.openxmlformats.org/officeDocument/2006/relationships/slideLayout" Target="../slideLayouts/slideLayout585.xml"/><Relationship Id="rId17" Type="http://schemas.openxmlformats.org/officeDocument/2006/relationships/theme" Target="../theme/theme29.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1" Type="http://schemas.openxmlformats.org/officeDocument/2006/relationships/slideLayout" Target="../slideLayouts/slideLayout574.xml"/><Relationship Id="rId6" Type="http://schemas.openxmlformats.org/officeDocument/2006/relationships/slideLayout" Target="../slideLayouts/slideLayout579.xml"/><Relationship Id="rId11" Type="http://schemas.openxmlformats.org/officeDocument/2006/relationships/slideLayout" Target="../slideLayouts/slideLayout584.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10" Type="http://schemas.openxmlformats.org/officeDocument/2006/relationships/slideLayout" Target="../slideLayouts/slideLayout583.xml"/><Relationship Id="rId19" Type="http://schemas.microsoft.com/office/2007/relationships/hdphoto" Target="../media/hdphoto2.wdp"/><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theme" Target="../theme/theme30.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15.xml"/><Relationship Id="rId13" Type="http://schemas.openxmlformats.org/officeDocument/2006/relationships/slideLayout" Target="../slideLayouts/slideLayout620.xml"/><Relationship Id="rId18" Type="http://schemas.openxmlformats.org/officeDocument/2006/relationships/slideLayout" Target="../slideLayouts/slideLayout62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slideLayout" Target="../slideLayouts/slideLayout619.xml"/><Relationship Id="rId17" Type="http://schemas.openxmlformats.org/officeDocument/2006/relationships/slideLayout" Target="../slideLayouts/slideLayout624.xml"/><Relationship Id="rId2" Type="http://schemas.openxmlformats.org/officeDocument/2006/relationships/slideLayout" Target="../slideLayouts/slideLayout609.xml"/><Relationship Id="rId16" Type="http://schemas.openxmlformats.org/officeDocument/2006/relationships/slideLayout" Target="../slideLayouts/slideLayout623.xml"/><Relationship Id="rId20" Type="http://schemas.openxmlformats.org/officeDocument/2006/relationships/theme" Target="../theme/theme31.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5" Type="http://schemas.openxmlformats.org/officeDocument/2006/relationships/slideLayout" Target="../slideLayouts/slideLayout622.xml"/><Relationship Id="rId10" Type="http://schemas.openxmlformats.org/officeDocument/2006/relationships/slideLayout" Target="../slideLayouts/slideLayout617.xml"/><Relationship Id="rId19" Type="http://schemas.openxmlformats.org/officeDocument/2006/relationships/slideLayout" Target="../slideLayouts/slideLayout626.xml"/><Relationship Id="rId4" Type="http://schemas.openxmlformats.org/officeDocument/2006/relationships/slideLayout" Target="../slideLayouts/slideLayout611.xml"/><Relationship Id="rId9" Type="http://schemas.openxmlformats.org/officeDocument/2006/relationships/slideLayout" Target="../slideLayouts/slideLayout616.xml"/><Relationship Id="rId14" Type="http://schemas.openxmlformats.org/officeDocument/2006/relationships/slideLayout" Target="../slideLayouts/slideLayout62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34.xml"/><Relationship Id="rId13" Type="http://schemas.openxmlformats.org/officeDocument/2006/relationships/slideLayout" Target="../slideLayouts/slideLayout639.xml"/><Relationship Id="rId18" Type="http://schemas.openxmlformats.org/officeDocument/2006/relationships/slideLayout" Target="../slideLayouts/slideLayout644.xml"/><Relationship Id="rId3" Type="http://schemas.openxmlformats.org/officeDocument/2006/relationships/slideLayout" Target="../slideLayouts/slideLayout629.xml"/><Relationship Id="rId7" Type="http://schemas.openxmlformats.org/officeDocument/2006/relationships/slideLayout" Target="../slideLayouts/slideLayout633.xml"/><Relationship Id="rId12" Type="http://schemas.openxmlformats.org/officeDocument/2006/relationships/slideLayout" Target="../slideLayouts/slideLayout638.xml"/><Relationship Id="rId17" Type="http://schemas.openxmlformats.org/officeDocument/2006/relationships/slideLayout" Target="../slideLayouts/slideLayout643.xml"/><Relationship Id="rId2" Type="http://schemas.openxmlformats.org/officeDocument/2006/relationships/slideLayout" Target="../slideLayouts/slideLayout628.xml"/><Relationship Id="rId16" Type="http://schemas.openxmlformats.org/officeDocument/2006/relationships/slideLayout" Target="../slideLayouts/slideLayout642.xml"/><Relationship Id="rId1" Type="http://schemas.openxmlformats.org/officeDocument/2006/relationships/slideLayout" Target="../slideLayouts/slideLayout627.xml"/><Relationship Id="rId6" Type="http://schemas.openxmlformats.org/officeDocument/2006/relationships/slideLayout" Target="../slideLayouts/slideLayout632.xml"/><Relationship Id="rId11" Type="http://schemas.openxmlformats.org/officeDocument/2006/relationships/slideLayout" Target="../slideLayouts/slideLayout637.xml"/><Relationship Id="rId5" Type="http://schemas.openxmlformats.org/officeDocument/2006/relationships/slideLayout" Target="../slideLayouts/slideLayout631.xml"/><Relationship Id="rId15" Type="http://schemas.openxmlformats.org/officeDocument/2006/relationships/slideLayout" Target="../slideLayouts/slideLayout641.xml"/><Relationship Id="rId10" Type="http://schemas.openxmlformats.org/officeDocument/2006/relationships/slideLayout" Target="../slideLayouts/slideLayout636.xml"/><Relationship Id="rId19" Type="http://schemas.openxmlformats.org/officeDocument/2006/relationships/theme" Target="../theme/theme32.xml"/><Relationship Id="rId4" Type="http://schemas.openxmlformats.org/officeDocument/2006/relationships/slideLayout" Target="../slideLayouts/slideLayout630.xml"/><Relationship Id="rId9" Type="http://schemas.openxmlformats.org/officeDocument/2006/relationships/slideLayout" Target="../slideLayouts/slideLayout635.xml"/><Relationship Id="rId14" Type="http://schemas.openxmlformats.org/officeDocument/2006/relationships/slideLayout" Target="../slideLayouts/slideLayout64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slideLayout" Target="../slideLayouts/slideLayout657.xml"/><Relationship Id="rId18" Type="http://schemas.openxmlformats.org/officeDocument/2006/relationships/slideLayout" Target="../slideLayouts/slideLayout662.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17" Type="http://schemas.openxmlformats.org/officeDocument/2006/relationships/slideLayout" Target="../slideLayouts/slideLayout661.xml"/><Relationship Id="rId2" Type="http://schemas.openxmlformats.org/officeDocument/2006/relationships/slideLayout" Target="../slideLayouts/slideLayout646.xml"/><Relationship Id="rId16" Type="http://schemas.openxmlformats.org/officeDocument/2006/relationships/slideLayout" Target="../slideLayouts/slideLayout660.xml"/><Relationship Id="rId20" Type="http://schemas.openxmlformats.org/officeDocument/2006/relationships/theme" Target="../theme/theme33.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5" Type="http://schemas.openxmlformats.org/officeDocument/2006/relationships/slideLayout" Target="../slideLayouts/slideLayout659.xml"/><Relationship Id="rId10" Type="http://schemas.openxmlformats.org/officeDocument/2006/relationships/slideLayout" Target="../slideLayouts/slideLayout654.xml"/><Relationship Id="rId19" Type="http://schemas.openxmlformats.org/officeDocument/2006/relationships/slideLayout" Target="../slideLayouts/slideLayout663.xml"/><Relationship Id="rId4" Type="http://schemas.openxmlformats.org/officeDocument/2006/relationships/slideLayout" Target="../slideLayouts/slideLayout648.xml"/><Relationship Id="rId9" Type="http://schemas.openxmlformats.org/officeDocument/2006/relationships/slideLayout" Target="../slideLayouts/slideLayout653.xml"/><Relationship Id="rId14" Type="http://schemas.openxmlformats.org/officeDocument/2006/relationships/slideLayout" Target="../slideLayouts/slideLayout65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10" Type="http://schemas.openxmlformats.org/officeDocument/2006/relationships/slideLayout" Target="../slideLayouts/slideLayout673.xml"/><Relationship Id="rId19" Type="http://schemas.openxmlformats.org/officeDocument/2006/relationships/theme" Target="../theme/theme3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3" Type="http://schemas.openxmlformats.org/officeDocument/2006/relationships/slideLayout" Target="../slideLayouts/slideLayout684.xml"/><Relationship Id="rId21" Type="http://schemas.openxmlformats.org/officeDocument/2006/relationships/image" Target="../media/image17.png"/><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theme" Target="../theme/theme35.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microsoft.com/office/2007/relationships/hdphoto" Target="../media/hdphoto2.wdp"/></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theme" Target="../theme/theme36.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18" Type="http://schemas.openxmlformats.org/officeDocument/2006/relationships/slideLayout" Target="../slideLayouts/slideLayout746.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17" Type="http://schemas.openxmlformats.org/officeDocument/2006/relationships/slideLayout" Target="../slideLayouts/slideLayout745.xml"/><Relationship Id="rId2" Type="http://schemas.openxmlformats.org/officeDocument/2006/relationships/slideLayout" Target="../slideLayouts/slideLayout730.xml"/><Relationship Id="rId16" Type="http://schemas.openxmlformats.org/officeDocument/2006/relationships/slideLayout" Target="../slideLayouts/slideLayout744.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5" Type="http://schemas.openxmlformats.org/officeDocument/2006/relationships/slideLayout" Target="../slideLayouts/slideLayout743.xml"/><Relationship Id="rId10" Type="http://schemas.openxmlformats.org/officeDocument/2006/relationships/slideLayout" Target="../slideLayouts/slideLayout738.xml"/><Relationship Id="rId19" Type="http://schemas.openxmlformats.org/officeDocument/2006/relationships/theme" Target="../theme/theme37.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slideLayout" Target="../slideLayouts/slideLayout74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54.xml"/><Relationship Id="rId13" Type="http://schemas.openxmlformats.org/officeDocument/2006/relationships/slideLayout" Target="../slideLayouts/slideLayout759.xml"/><Relationship Id="rId18" Type="http://schemas.openxmlformats.org/officeDocument/2006/relationships/slideLayout" Target="../slideLayouts/slideLayout764.xml"/><Relationship Id="rId3" Type="http://schemas.openxmlformats.org/officeDocument/2006/relationships/slideLayout" Target="../slideLayouts/slideLayout749.xml"/><Relationship Id="rId7" Type="http://schemas.openxmlformats.org/officeDocument/2006/relationships/slideLayout" Target="../slideLayouts/slideLayout753.xml"/><Relationship Id="rId12" Type="http://schemas.openxmlformats.org/officeDocument/2006/relationships/slideLayout" Target="../slideLayouts/slideLayout758.xml"/><Relationship Id="rId17" Type="http://schemas.openxmlformats.org/officeDocument/2006/relationships/slideLayout" Target="../slideLayouts/slideLayout763.xml"/><Relationship Id="rId2" Type="http://schemas.openxmlformats.org/officeDocument/2006/relationships/slideLayout" Target="../slideLayouts/slideLayout748.xml"/><Relationship Id="rId16" Type="http://schemas.openxmlformats.org/officeDocument/2006/relationships/slideLayout" Target="../slideLayouts/slideLayout762.xml"/><Relationship Id="rId1" Type="http://schemas.openxmlformats.org/officeDocument/2006/relationships/slideLayout" Target="../slideLayouts/slideLayout747.xml"/><Relationship Id="rId6" Type="http://schemas.openxmlformats.org/officeDocument/2006/relationships/slideLayout" Target="../slideLayouts/slideLayout752.xml"/><Relationship Id="rId11" Type="http://schemas.openxmlformats.org/officeDocument/2006/relationships/slideLayout" Target="../slideLayouts/slideLayout757.xml"/><Relationship Id="rId5" Type="http://schemas.openxmlformats.org/officeDocument/2006/relationships/slideLayout" Target="../slideLayouts/slideLayout751.xml"/><Relationship Id="rId15" Type="http://schemas.openxmlformats.org/officeDocument/2006/relationships/slideLayout" Target="../slideLayouts/slideLayout761.xml"/><Relationship Id="rId10" Type="http://schemas.openxmlformats.org/officeDocument/2006/relationships/slideLayout" Target="../slideLayouts/slideLayout756.xml"/><Relationship Id="rId19" Type="http://schemas.openxmlformats.org/officeDocument/2006/relationships/theme" Target="../theme/theme38.xml"/><Relationship Id="rId4" Type="http://schemas.openxmlformats.org/officeDocument/2006/relationships/slideLayout" Target="../slideLayouts/slideLayout750.xml"/><Relationship Id="rId9" Type="http://schemas.openxmlformats.org/officeDocument/2006/relationships/slideLayout" Target="../slideLayouts/slideLayout755.xml"/><Relationship Id="rId14" Type="http://schemas.openxmlformats.org/officeDocument/2006/relationships/slideLayout" Target="../slideLayouts/slideLayout76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72.xml"/><Relationship Id="rId3" Type="http://schemas.openxmlformats.org/officeDocument/2006/relationships/slideLayout" Target="../slideLayouts/slideLayout767.xml"/><Relationship Id="rId7" Type="http://schemas.openxmlformats.org/officeDocument/2006/relationships/slideLayout" Target="../slideLayouts/slideLayout771.xml"/><Relationship Id="rId2" Type="http://schemas.openxmlformats.org/officeDocument/2006/relationships/slideLayout" Target="../slideLayouts/slideLayout766.xml"/><Relationship Id="rId1" Type="http://schemas.openxmlformats.org/officeDocument/2006/relationships/slideLayout" Target="../slideLayouts/slideLayout765.xml"/><Relationship Id="rId6" Type="http://schemas.openxmlformats.org/officeDocument/2006/relationships/slideLayout" Target="../slideLayouts/slideLayout770.xml"/><Relationship Id="rId5" Type="http://schemas.openxmlformats.org/officeDocument/2006/relationships/slideLayout" Target="../slideLayouts/slideLayout769.xml"/><Relationship Id="rId10" Type="http://schemas.openxmlformats.org/officeDocument/2006/relationships/theme" Target="../theme/theme39.xml"/><Relationship Id="rId4" Type="http://schemas.openxmlformats.org/officeDocument/2006/relationships/slideLayout" Target="../slideLayouts/slideLayout768.xml"/><Relationship Id="rId9" Type="http://schemas.openxmlformats.org/officeDocument/2006/relationships/slideLayout" Target="../slideLayouts/slideLayout7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05273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30096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7" r:id="rId30"/>
    <p:sldLayoutId id="2147483968"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615498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9" r:id="rId29"/>
    <p:sldLayoutId id="2147484000" r:id="rId30"/>
    <p:sldLayoutId id="2147484001"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99861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2" r:id="rId29"/>
    <p:sldLayoutId id="2147484033" r:id="rId30"/>
    <p:sldLayoutId id="2147484034" r:id="rId3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60398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06083"/>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387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 id="2147484089" r:id="rId15"/>
    <p:sldLayoutId id="2147484090" r:id="rId16"/>
    <p:sldLayoutId id="2147484091" r:id="rId17"/>
    <p:sldLayoutId id="2147484092"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26675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236974"/>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3480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764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478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852354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91007243"/>
      </p:ext>
    </p:extLst>
  </p:cSld>
  <p:clrMap bg1="lt1" tx1="dk1" bg2="lt2" tx2="dk2" accent1="accent1" accent2="accent2" accent3="accent3" accent4="accent4" accent5="accent5" accent6="accent6" hlink="hlink" folHlink="folHlink"/>
  <p:sldLayoutIdLst>
    <p:sldLayoutId id="2147484212" r:id="rId1"/>
    <p:sldLayoutId id="2147484213" r:id="rId2"/>
    <p:sldLayoutId id="2147484214" r:id="rId3"/>
    <p:sldLayoutId id="2147484215" r:id="rId4"/>
    <p:sldLayoutId id="2147484216" r:id="rId5"/>
    <p:sldLayoutId id="2147484217" r:id="rId6"/>
    <p:sldLayoutId id="2147484218" r:id="rId7"/>
    <p:sldLayoutId id="2147484219" r:id="rId8"/>
    <p:sldLayoutId id="2147484220" r:id="rId9"/>
    <p:sldLayoutId id="2147484221" r:id="rId10"/>
    <p:sldLayoutId id="2147484222" r:id="rId11"/>
    <p:sldLayoutId id="2147484223" r:id="rId12"/>
    <p:sldLayoutId id="2147484224" r:id="rId13"/>
    <p:sldLayoutId id="2147484225" r:id="rId14"/>
    <p:sldLayoutId id="2147484226" r:id="rId15"/>
    <p:sldLayoutId id="2147484227"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54025654"/>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4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5" name="Rectangle 4"/>
          <p:cNvSpPr/>
          <p:nvPr/>
        </p:nvSpPr>
        <p:spPr bwMode="auto">
          <a:xfrm>
            <a:off x="1" y="0"/>
            <a:ext cx="12192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rgbClr val="FFFFFF">
                    <a:alpha val="0"/>
                  </a:srgb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706" y="228602"/>
            <a:ext cx="11158586"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691641"/>
            <a:ext cx="11151916" cy="184665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191018"/>
      </p:ext>
    </p:extLst>
  </p:cSld>
  <p:clrMap bg1="lt1" tx1="dk1" bg2="lt2" tx2="dk2" accent1="accent1" accent2="accent2" accent3="accent3" accent4="accent4" accent5="accent5" accent6="accent6" hlink="hlink" folHlink="folHlink"/>
  <p:sldLayoutIdLst>
    <p:sldLayoutId id="2147484246"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44795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6" y="228601"/>
            <a:ext cx="11158586"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06" y="1463041"/>
            <a:ext cx="11158586"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75006685"/>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8938732"/>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850780"/>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89638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257914"/>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003235"/>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13" y="228602"/>
            <a:ext cx="11158585"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713" y="1463048"/>
            <a:ext cx="11158585"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2" y="6372550"/>
            <a:ext cx="1682359" cy="195501"/>
          </a:xfrm>
          <a:prstGeom prst="rect">
            <a:avLst/>
          </a:prstGeom>
        </p:spPr>
      </p:pic>
    </p:spTree>
    <p:extLst>
      <p:ext uri="{BB962C8B-B14F-4D97-AF65-F5344CB8AC3E}">
        <p14:creationId xmlns:p14="http://schemas.microsoft.com/office/powerpoint/2010/main" val="2792427440"/>
      </p:ext>
    </p:extLst>
  </p:cSld>
  <p:clrMap bg1="lt1" tx1="dk1" bg2="lt2" tx2="dk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6" r:id="rId17"/>
    <p:sldLayoutId id="2147484397" r:id="rId18"/>
    <p:sldLayoutId id="2147484398"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0817676"/>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864252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243808"/>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56771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50006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612814"/>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Lst>
  <p:transition>
    <p:fade/>
  </p:transition>
  <p:txStyles>
    <p:titleStyle>
      <a:lvl1pPr algn="l" defTabSz="685698" rtl="0" eaLnBrk="1" latinLnBrk="0" hangingPunct="1">
        <a:lnSpc>
          <a:spcPct val="90000"/>
        </a:lnSpc>
        <a:spcBef>
          <a:spcPct val="0"/>
        </a:spcBef>
        <a:buNone/>
        <a:defRPr lang="en-US" sz="4099"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28" indent="-259528" algn="l" defTabSz="6856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27" indent="-213099" algn="l" defTabSz="685698" rtl="0" eaLnBrk="1" latinLnBrk="0" hangingPunct="1">
        <a:lnSpc>
          <a:spcPct val="90000"/>
        </a:lnSpc>
        <a:spcBef>
          <a:spcPct val="20000"/>
        </a:spcBef>
        <a:buSzPct val="90000"/>
        <a:buFont typeface="Arial" pitchFamily="34" charset="0"/>
        <a:buChar char="•"/>
        <a:tabLst>
          <a:tab pos="472627"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25" indent="-213099" algn="l" defTabSz="685698"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924" indent="-167860" algn="l" defTabSz="685698" rtl="0" eaLnBrk="1" latinLnBrk="0" hangingPunct="1">
        <a:lnSpc>
          <a:spcPct val="90000"/>
        </a:lnSpc>
        <a:spcBef>
          <a:spcPct val="20000"/>
        </a:spcBef>
        <a:buSzPct val="90000"/>
        <a:buFont typeface="Arial" pitchFamily="34" charset="0"/>
        <a:buChar char="•"/>
        <a:tabLst>
          <a:tab pos="685725"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546" indent="-172622" algn="l" defTabSz="685698"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671"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1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69"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218" indent="-171425" algn="l" defTabSz="6856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9"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7" algn="l" defTabSz="685698" rtl="0" eaLnBrk="1" latinLnBrk="0" hangingPunct="1">
        <a:defRPr sz="1400" kern="1200">
          <a:solidFill>
            <a:schemeClr val="tx1"/>
          </a:solidFill>
          <a:latin typeface="+mn-lt"/>
          <a:ea typeface="+mn-ea"/>
          <a:cs typeface="+mn-cs"/>
        </a:defRPr>
      </a:lvl5pPr>
      <a:lvl6pPr marL="1714245" algn="l" defTabSz="685698" rtl="0" eaLnBrk="1" latinLnBrk="0" hangingPunct="1">
        <a:defRPr sz="1400" kern="1200">
          <a:solidFill>
            <a:schemeClr val="tx1"/>
          </a:solidFill>
          <a:latin typeface="+mn-lt"/>
          <a:ea typeface="+mn-ea"/>
          <a:cs typeface="+mn-cs"/>
        </a:defRPr>
      </a:lvl6pPr>
      <a:lvl7pPr marL="2057094" algn="l" defTabSz="685698" rtl="0" eaLnBrk="1" latinLnBrk="0" hangingPunct="1">
        <a:defRPr sz="1400" kern="1200">
          <a:solidFill>
            <a:schemeClr val="tx1"/>
          </a:solidFill>
          <a:latin typeface="+mn-lt"/>
          <a:ea typeface="+mn-ea"/>
          <a:cs typeface="+mn-cs"/>
        </a:defRPr>
      </a:lvl7pPr>
      <a:lvl8pPr marL="2399944" algn="l" defTabSz="685698" rtl="0" eaLnBrk="1" latinLnBrk="0" hangingPunct="1">
        <a:defRPr sz="1400" kern="1200">
          <a:solidFill>
            <a:schemeClr val="tx1"/>
          </a:solidFill>
          <a:latin typeface="+mn-lt"/>
          <a:ea typeface="+mn-ea"/>
          <a:cs typeface="+mn-cs"/>
        </a:defRPr>
      </a:lvl8pPr>
      <a:lvl9pPr marL="2742792" algn="l" defTabSz="685698"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dirty="0" smtClean="0"/>
              <a:t>Day 1 </a:t>
            </a:r>
            <a:r>
              <a:rPr lang="en-US" dirty="0" smtClean="0"/>
              <a:t>Wrap-Up</a:t>
            </a:r>
            <a:endParaRPr lang="en-US"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009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1 </a:t>
            </a:r>
            <a:r>
              <a:rPr lang="en-US" dirty="0"/>
              <a:t>r</a:t>
            </a:r>
            <a:r>
              <a:rPr lang="en-US" dirty="0" smtClean="0"/>
              <a:t>ecap</a:t>
            </a:r>
            <a:endParaRPr lang="en-US" dirty="0"/>
          </a:p>
        </p:txBody>
      </p:sp>
      <p:sp>
        <p:nvSpPr>
          <p:cNvPr id="5" name="Text Placeholder 4"/>
          <p:cNvSpPr>
            <a:spLocks noGrp="1"/>
          </p:cNvSpPr>
          <p:nvPr>
            <p:ph type="body" sz="quarter" idx="11"/>
          </p:nvPr>
        </p:nvSpPr>
        <p:spPr>
          <a:xfrm>
            <a:off x="3475392" y="1966589"/>
            <a:ext cx="6945312" cy="2757678"/>
          </a:xfrm>
        </p:spPr>
        <p:txBody>
          <a:bodyPr/>
          <a:lstStyle/>
          <a:p>
            <a:pPr lvl="0"/>
            <a:r>
              <a:rPr lang="en-US" sz="2400" dirty="0"/>
              <a:t>Windows Azure Overview</a:t>
            </a:r>
          </a:p>
          <a:p>
            <a:pPr lvl="0"/>
            <a:r>
              <a:rPr lang="en-US" sz="2400" dirty="0"/>
              <a:t>Windows Azure Websites </a:t>
            </a:r>
          </a:p>
          <a:p>
            <a:pPr lvl="0"/>
            <a:r>
              <a:rPr lang="en-US" sz="2400" dirty="0"/>
              <a:t>Windows Azure VMs </a:t>
            </a:r>
          </a:p>
          <a:p>
            <a:pPr lvl="0"/>
            <a:r>
              <a:rPr lang="en-US" sz="2400" dirty="0"/>
              <a:t>Windows Azure Storage </a:t>
            </a:r>
          </a:p>
          <a:p>
            <a:pPr lvl="0"/>
            <a:r>
              <a:rPr lang="en-US" sz="2400" dirty="0"/>
              <a:t>Windows Azure Cloud Services </a:t>
            </a:r>
          </a:p>
        </p:txBody>
      </p:sp>
    </p:spTree>
    <p:extLst>
      <p:ext uri="{BB962C8B-B14F-4D97-AF65-F5344CB8AC3E}">
        <p14:creationId xmlns:p14="http://schemas.microsoft.com/office/powerpoint/2010/main" val="6399918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Day 2 agenda</a:t>
            </a:r>
            <a:endParaRPr lang="en-US" dirty="0"/>
          </a:p>
        </p:txBody>
      </p:sp>
      <p:sp>
        <p:nvSpPr>
          <p:cNvPr id="5" name="Text Placeholder 4"/>
          <p:cNvSpPr>
            <a:spLocks noGrp="1"/>
          </p:cNvSpPr>
          <p:nvPr>
            <p:ph type="body" sz="quarter" idx="11"/>
          </p:nvPr>
        </p:nvSpPr>
        <p:spPr>
          <a:xfrm>
            <a:off x="3475392" y="1967018"/>
            <a:ext cx="7792376" cy="4438138"/>
          </a:xfrm>
        </p:spPr>
        <p:txBody>
          <a:bodyPr/>
          <a:lstStyle/>
          <a:p>
            <a:pPr lvl="0"/>
            <a:r>
              <a:rPr lang="en-US" sz="2400" dirty="0"/>
              <a:t>Windows Azure – Scenarios and Patterns</a:t>
            </a:r>
          </a:p>
          <a:p>
            <a:pPr lvl="0"/>
            <a:r>
              <a:rPr lang="en-US" sz="2400" dirty="0"/>
              <a:t>Windows Azure – High Performance and Scale-Out Computing </a:t>
            </a:r>
          </a:p>
          <a:p>
            <a:pPr lvl="0"/>
            <a:r>
              <a:rPr lang="en-US" sz="2400" dirty="0"/>
              <a:t>Windows Azure – Data Analytics (2 parts)</a:t>
            </a:r>
          </a:p>
          <a:p>
            <a:pPr lvl="0"/>
            <a:r>
              <a:rPr lang="en-US" sz="2400" dirty="0"/>
              <a:t>Windows Azure – Interactive </a:t>
            </a:r>
            <a:r>
              <a:rPr lang="en-US" sz="2400" dirty="0" smtClean="0"/>
              <a:t>Devices</a:t>
            </a:r>
          </a:p>
          <a:p>
            <a:pPr lvl="0"/>
            <a:endParaRPr lang="en-US" sz="2400" dirty="0"/>
          </a:p>
          <a:p>
            <a:pPr lvl="0"/>
            <a:r>
              <a:rPr lang="en-US" sz="2400" dirty="0"/>
              <a:t>Wrap-up and summary</a:t>
            </a:r>
          </a:p>
          <a:p>
            <a:r>
              <a:rPr lang="en-US" sz="2400" dirty="0"/>
              <a:t>Way forward and next steps</a:t>
            </a:r>
          </a:p>
          <a:p>
            <a:endParaRPr lang="en-US" sz="2400" dirty="0" smtClean="0"/>
          </a:p>
        </p:txBody>
      </p:sp>
    </p:spTree>
    <p:extLst>
      <p:ext uri="{BB962C8B-B14F-4D97-AF65-F5344CB8AC3E}">
        <p14:creationId xmlns:p14="http://schemas.microsoft.com/office/powerpoint/2010/main" val="11827715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12380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3" dirty="0"/>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86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1.xml.rels><?xml version="1.0" encoding="UTF-8" standalone="yes"?>
<Relationships xmlns="http://schemas.openxmlformats.org/package/2006/relationships"><Relationship Id="rId1" Type="http://schemas.openxmlformats.org/officeDocument/2006/relationships/image" Target="../media/image14.png"/></Relationships>
</file>

<file path=ppt/theme/_rels/theme22.xml.rels><?xml version="1.0" encoding="UTF-8" standalone="yes"?>
<Relationships xmlns="http://schemas.openxmlformats.org/package/2006/relationships"><Relationship Id="rId1" Type="http://schemas.openxmlformats.org/officeDocument/2006/relationships/image" Target="../media/image14.png"/></Relationships>
</file>

<file path=ppt/theme/_rels/theme23.xml.rels><?xml version="1.0" encoding="UTF-8" standalone="yes"?>
<Relationships xmlns="http://schemas.openxmlformats.org/package/2006/relationships"><Relationship Id="rId1" Type="http://schemas.openxmlformats.org/officeDocument/2006/relationships/image" Target="../media/image14.png"/></Relationships>
</file>

<file path=ppt/theme/_rels/theme24.xml.rels><?xml version="1.0" encoding="UTF-8" standalone="yes"?>
<Relationships xmlns="http://schemas.openxmlformats.org/package/2006/relationships"><Relationship Id="rId1" Type="http://schemas.openxmlformats.org/officeDocument/2006/relationships/image" Target="../media/image14.png"/></Relationships>
</file>

<file path=ppt/theme/_rels/theme25.xml.rels><?xml version="1.0" encoding="UTF-8" standalone="yes"?>
<Relationships xmlns="http://schemas.openxmlformats.org/package/2006/relationships"><Relationship Id="rId1" Type="http://schemas.openxmlformats.org/officeDocument/2006/relationships/image" Target="../media/image14.png"/></Relationships>
</file>

<file path=ppt/theme/_rels/theme26.xml.rels><?xml version="1.0" encoding="UTF-8" standalone="yes"?>
<Relationships xmlns="http://schemas.openxmlformats.org/package/2006/relationships"><Relationship Id="rId1" Type="http://schemas.openxmlformats.org/officeDocument/2006/relationships/image" Target="../media/image14.png"/></Relationships>
</file>

<file path=ppt/theme/_rels/theme28.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35.xml.rels><?xml version="1.0" encoding="UTF-8" standalone="yes"?>
<Relationships xmlns="http://schemas.openxmlformats.org/package/2006/relationships"><Relationship Id="rId1" Type="http://schemas.openxmlformats.org/officeDocument/2006/relationships/image" Target="../media/image14.png"/></Relationships>
</file>

<file path=ppt/theme/_rels/theme37.xml.rels><?xml version="1.0" encoding="UTF-8" standalone="yes"?>
<Relationships xmlns="http://schemas.openxmlformats.org/package/2006/relationships"><Relationship Id="rId1" Type="http://schemas.openxmlformats.org/officeDocument/2006/relationships/image" Target="../media/image14.png"/></Relationships>
</file>

<file path=ppt/theme/_rels/theme38.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6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1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3.xml><?xml version="1.0" encoding="utf-8"?>
<a:theme xmlns:a="http://schemas.openxmlformats.org/drawingml/2006/main" name="2_WindowsAzureTemplate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4.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5.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6.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7.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8.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9.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6.xml><?xml version="1.0" encoding="utf-8"?>
<a:theme xmlns:a="http://schemas.openxmlformats.org/drawingml/2006/main" name="7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7.xml><?xml version="1.0" encoding="utf-8"?>
<a:theme xmlns:a="http://schemas.openxmlformats.org/drawingml/2006/main" name="2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9.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424</TotalTime>
  <Words>408</Words>
  <Application>Microsoft Office PowerPoint</Application>
  <PresentationFormat>Widescreen</PresentationFormat>
  <Paragraphs>46</Paragraphs>
  <Slides>5</Slides>
  <Notes>5</Notes>
  <HiddenSlides>0</HiddenSlides>
  <MMClips>0</MMClips>
  <ScaleCrop>false</ScaleCrop>
  <HeadingPairs>
    <vt:vector size="8" baseType="variant">
      <vt:variant>
        <vt:lpstr>Fonts Used</vt:lpstr>
      </vt:variant>
      <vt:variant>
        <vt:i4>6</vt:i4>
      </vt:variant>
      <vt:variant>
        <vt:lpstr>Theme</vt:lpstr>
      </vt:variant>
      <vt:variant>
        <vt:i4>39</vt:i4>
      </vt:variant>
      <vt:variant>
        <vt:lpstr>Embedded OLE Servers</vt:lpstr>
      </vt:variant>
      <vt:variant>
        <vt:i4>1</vt:i4>
      </vt:variant>
      <vt:variant>
        <vt:lpstr>Slide Titles</vt:lpstr>
      </vt:variant>
      <vt:variant>
        <vt:i4>5</vt:i4>
      </vt:variant>
    </vt:vector>
  </HeadingPairs>
  <TitlesOfParts>
    <vt:vector size="51" baseType="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3_Windows_Azure_DevCamp_16x9_Template - FINAL2</vt:lpstr>
      <vt:lpstr>4_Windows_Azure_DevCamp_16x9_Template - FINAL2</vt:lpstr>
      <vt:lpstr>5_Windows_Azure_DevCamp_16x9_Template - FINAL2</vt:lpstr>
      <vt:lpstr>6_Windows_Azure_DevCamp_16x9_Template - FINAL2</vt:lpstr>
      <vt:lpstr>MS1444_Windows Azure Template 16x9_r08a</vt:lpstr>
      <vt:lpstr>7_MS1444_Windows Azure Template 16x9_r08b</vt:lpstr>
      <vt:lpstr>WindowsAzureTemplate16x9</vt:lpstr>
      <vt:lpstr>8_MS1444_Windows Azure Template 16x9_r08b</vt:lpstr>
      <vt:lpstr>9_MS1444_Windows Azure Template 16x9_r08b</vt:lpstr>
      <vt:lpstr>1_WindowsAzureTemplate16x9</vt:lpstr>
      <vt:lpstr>10_MS1444_Windows Azure Template 16x9_r08b</vt:lpstr>
      <vt:lpstr>2_WindowsAzureTemplate16x9</vt:lpstr>
      <vt:lpstr>11_MS1444_Windows Azure Template 16x9_r08b</vt:lpstr>
      <vt:lpstr>12_MS1444_Windows Azure Template 16x9_r08b</vt:lpstr>
      <vt:lpstr>13_MS1444_Windows Azure Template 16x9_r08b</vt:lpstr>
      <vt:lpstr>White with Consolas font for code slides</vt:lpstr>
      <vt:lpstr>14_MS1444_Windows Azure Template 16x9_r08b</vt:lpstr>
      <vt:lpstr>15_MS1444_Windows Azure Template 16x9_r08b</vt:lpstr>
      <vt:lpstr>16_MS1444_Windows Azure Template 16x9_r08b</vt:lpstr>
      <vt:lpstr>17_MS1444_Windows Azure Template 16x9_r08b</vt:lpstr>
      <vt:lpstr>18_MS1444_Windows Azure Template 16x9_r08b</vt:lpstr>
      <vt:lpstr>2_MS1444_Windows Azure Template 16x9_r08a</vt:lpstr>
      <vt:lpstr>19_MS1444_Windows Azure Template 16x9_r08b</vt:lpstr>
      <vt:lpstr>20_MS1444_Windows Azure Template 16x9_r08b</vt:lpstr>
      <vt:lpstr>7_Windows_Azure_DevCamp_16x9_Template - FINAL2</vt:lpstr>
      <vt:lpstr>21_MS1444_Windows Azure Template 16x9_r08b</vt:lpstr>
      <vt:lpstr>1_MS1444_Windows Azure Template 16x9_r08a</vt:lpstr>
      <vt:lpstr>Metro_Template_Light_16x9</vt:lpstr>
      <vt:lpstr>think-cell Slide</vt:lpstr>
      <vt:lpstr>Day 1 Wrap-Up</vt:lpstr>
      <vt:lpstr>Day 1 recap</vt:lpstr>
      <vt:lpstr>Day 2 agenda</vt:lpstr>
      <vt:lpstr>Questions?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Stewart Tansley</cp:lastModifiedBy>
  <cp:revision>30</cp:revision>
  <dcterms:created xsi:type="dcterms:W3CDTF">2013-08-21T10:51:45Z</dcterms:created>
  <dcterms:modified xsi:type="dcterms:W3CDTF">2013-10-08T23:54:38Z</dcterms:modified>
</cp:coreProperties>
</file>